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1" r:id="rId6"/>
    <p:sldId id="274" r:id="rId7"/>
    <p:sldId id="266" r:id="rId8"/>
    <p:sldId id="275" r:id="rId9"/>
    <p:sldId id="276" r:id="rId10"/>
    <p:sldId id="277" r:id="rId11"/>
    <p:sldId id="278" r:id="rId12"/>
    <p:sldId id="279" r:id="rId13"/>
    <p:sldId id="28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5CFC7-E286-43D9-B5C0-10804D5DD170}" v="950" dt="2021-09-26T23:31:4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2"/>
    <p:restoredTop sz="94628"/>
  </p:normalViewPr>
  <p:slideViewPr>
    <p:cSldViewPr snapToGrid="0" snapToObjects="1">
      <p:cViewPr varScale="1">
        <p:scale>
          <a:sx n="72" d="100"/>
          <a:sy n="72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9127" y="552001"/>
            <a:ext cx="6405909" cy="57422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Tourism management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642" y="1123939"/>
            <a:ext cx="10052201" cy="432114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pPr algn="l"/>
            <a:r>
              <a:rPr lang="en-US" b="1" i="1" dirty="0">
                <a:solidFill>
                  <a:srgbClr val="00B050"/>
                </a:solidFill>
              </a:rPr>
              <a:t>Team Members</a:t>
            </a:r>
            <a:r>
              <a:rPr lang="en-US" i="1" dirty="0">
                <a:solidFill>
                  <a:schemeClr val="bg2"/>
                </a:solidFill>
              </a:rPr>
              <a:t>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Ajay Kumar </a:t>
            </a:r>
            <a:r>
              <a:rPr lang="en-US" dirty="0" err="1">
                <a:solidFill>
                  <a:schemeClr val="bg2"/>
                </a:solidFill>
              </a:rPr>
              <a:t>Chavvakula</a:t>
            </a:r>
            <a:endParaRPr lang="en-US" dirty="0">
              <a:solidFill>
                <a:schemeClr val="bg2"/>
              </a:solidFill>
            </a:endParaRPr>
          </a:p>
          <a:p>
            <a:pPr algn="l"/>
            <a:r>
              <a:rPr lang="en-US" dirty="0">
                <a:solidFill>
                  <a:schemeClr val="bg2"/>
                </a:solidFill>
              </a:rPr>
              <a:t>Vadde </a:t>
            </a:r>
            <a:r>
              <a:rPr lang="en-US" dirty="0" err="1">
                <a:solidFill>
                  <a:schemeClr val="bg2"/>
                </a:solidFill>
              </a:rPr>
              <a:t>Narendarnath</a:t>
            </a:r>
            <a:r>
              <a:rPr lang="en-US" dirty="0">
                <a:solidFill>
                  <a:schemeClr val="bg2"/>
                </a:solidFill>
              </a:rPr>
              <a:t> Sai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Harshavardhan Reddy </a:t>
            </a:r>
            <a:r>
              <a:rPr lang="en-US" dirty="0" err="1">
                <a:solidFill>
                  <a:schemeClr val="bg2"/>
                </a:solidFill>
              </a:rPr>
              <a:t>Yaramala</a:t>
            </a:r>
            <a:endParaRPr lang="en-US" dirty="0">
              <a:solidFill>
                <a:schemeClr val="bg2"/>
              </a:solidFill>
            </a:endParaRPr>
          </a:p>
          <a:p>
            <a:pPr algn="l"/>
            <a:r>
              <a:rPr lang="en-US" dirty="0">
                <a:solidFill>
                  <a:schemeClr val="bg2"/>
                </a:solidFill>
              </a:rPr>
              <a:t>Pranay Vatte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  <a:p>
            <a:pPr algn="l"/>
            <a:endParaRPr lang="en-US" dirty="0">
              <a:solidFill>
                <a:schemeClr val="bg2"/>
              </a:solidFill>
            </a:endParaRPr>
          </a:p>
          <a:p>
            <a:r>
              <a:rPr lang="en-US" b="1" i="1" dirty="0">
                <a:solidFill>
                  <a:schemeClr val="bg2"/>
                </a:solidFill>
              </a:rPr>
              <a:t>The better way to enjoy your world as a nomad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9F1C8-5EC7-4842-B640-D6036F25A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87" y="1259212"/>
            <a:ext cx="1409897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6CA8-5AD7-46BF-B34B-A5107304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Efforts to communicate team and development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8D518-EF66-43C1-A027-74A372C26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</a:t>
            </a:r>
            <a:r>
              <a:rPr lang="en-US" dirty="0" err="1"/>
              <a:t>webex</a:t>
            </a:r>
            <a:r>
              <a:rPr lang="en-US" dirty="0"/>
              <a:t> and zoom the developments and implementations are going to be discussed.</a:t>
            </a:r>
          </a:p>
          <a:p>
            <a:r>
              <a:rPr lang="en-US" dirty="0"/>
              <a:t>The development tools are operating system window 7 or higher .</a:t>
            </a:r>
          </a:p>
          <a:p>
            <a:r>
              <a:rPr lang="en-US" dirty="0"/>
              <a:t>Using java script and html.</a:t>
            </a:r>
          </a:p>
          <a:p>
            <a:r>
              <a:rPr lang="en-US" dirty="0"/>
              <a:t>Planning </a:t>
            </a:r>
            <a:r>
              <a:rPr lang="en-US" dirty="0" err="1"/>
              <a:t>Mysql</a:t>
            </a:r>
            <a:r>
              <a:rPr lang="en-US" dirty="0"/>
              <a:t> is the database for the system.</a:t>
            </a:r>
          </a:p>
          <a:p>
            <a:r>
              <a:rPr lang="en-US" dirty="0"/>
              <a:t>Hardware i3 or above.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Pain Points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Content Placeholder 1028">
            <a:extLst>
              <a:ext uri="{FF2B5EF4-FFF2-40B4-BE49-F238E27FC236}">
                <a16:creationId xmlns:a16="http://schemas.microsoft.com/office/drawing/2014/main" id="{234F1B55-661E-4D55-983A-4459812BBB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Decide on a Location</a:t>
            </a:r>
          </a:p>
          <a:p>
            <a:pPr marL="383540" indent="-383540"/>
            <a:r>
              <a:rPr lang="en-US" dirty="0"/>
              <a:t>Set Goals and create plan</a:t>
            </a:r>
          </a:p>
          <a:p>
            <a:pPr marL="383540" indent="-383540"/>
            <a:r>
              <a:rPr lang="en-US" dirty="0"/>
              <a:t>With out local support they didn't fill their day.</a:t>
            </a:r>
          </a:p>
          <a:p>
            <a:pPr marL="383540" indent="-383540"/>
            <a:r>
              <a:rPr lang="en-US" dirty="0"/>
              <a:t>Combining all sectors(Hotels, cabs, </a:t>
            </a:r>
            <a:r>
              <a:rPr lang="en-US" dirty="0" err="1"/>
              <a:t>restarents,Tourist</a:t>
            </a:r>
            <a:r>
              <a:rPr lang="en-US" dirty="0"/>
              <a:t> Gides)</a:t>
            </a:r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DE3E-A590-420D-82B9-03A8E750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60CF81-1717-486D-9955-F35065269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74296"/>
            <a:ext cx="10080594" cy="3795205"/>
          </a:xfrm>
        </p:spPr>
        <p:txBody>
          <a:bodyPr/>
          <a:lstStyle/>
          <a:p>
            <a:r>
              <a:rPr lang="en-IN" dirty="0"/>
              <a:t>Tourist places with the detailed description along with surrounding tourist places and the google map of the places is displayed.</a:t>
            </a:r>
          </a:p>
          <a:p>
            <a:r>
              <a:rPr lang="en-IN" dirty="0"/>
              <a:t>User can choose the tourist place and can able to book the ticket. </a:t>
            </a:r>
          </a:p>
          <a:p>
            <a:r>
              <a:rPr lang="en-IN" dirty="0"/>
              <a:t>User can conform the booking by making payment or cancel the tour.</a:t>
            </a:r>
          </a:p>
          <a:p>
            <a:r>
              <a:rPr lang="en-IN" dirty="0"/>
              <a:t>User can found the history of the bookings and can take the print or download the ticket.</a:t>
            </a:r>
          </a:p>
        </p:txBody>
      </p:sp>
    </p:spTree>
    <p:extLst>
      <p:ext uri="{BB962C8B-B14F-4D97-AF65-F5344CB8AC3E}">
        <p14:creationId xmlns:p14="http://schemas.microsoft.com/office/powerpoint/2010/main" val="294882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6AE3957-9403-425C-8E54-80D432DED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807" y="1567132"/>
            <a:ext cx="6696975" cy="35813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With this  project all users full fill their tour plans.</a:t>
            </a:r>
          </a:p>
          <a:p>
            <a:pPr marL="383540" indent="-383540"/>
            <a:r>
              <a:rPr lang="en-US" sz="2400" dirty="0"/>
              <a:t>We are creating a web application, so that they can manage  any tour plans.</a:t>
            </a:r>
          </a:p>
          <a:p>
            <a:pPr marL="383540" indent="-383540"/>
            <a:r>
              <a:rPr lang="en-US" sz="2400" dirty="0"/>
              <a:t>Users can create their own account.</a:t>
            </a:r>
          </a:p>
          <a:p>
            <a:pPr marL="383540" indent="-383540"/>
            <a:r>
              <a:rPr lang="en-US" sz="2400" dirty="0"/>
              <a:t>They can manage budget of tour.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1AFB-90EB-43BF-BA42-566BC8DE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CA31-2A40-4F63-B840-E64235832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400" dirty="0"/>
              <a:t>There are some applications related to tourism, but we are going ahead of that, like we are offering number of item's in our application.</a:t>
            </a:r>
          </a:p>
          <a:p>
            <a:pPr marL="383540" indent="-383540"/>
            <a:r>
              <a:rPr lang="en-US" sz="2400" dirty="0" err="1"/>
              <a:t>Our's</a:t>
            </a:r>
            <a:r>
              <a:rPr lang="en-US" sz="2400" dirty="0"/>
              <a:t> is web Application.</a:t>
            </a:r>
          </a:p>
          <a:p>
            <a:pPr marL="383540" indent="-383540"/>
            <a:r>
              <a:rPr lang="en-US" sz="2400" dirty="0"/>
              <a:t>Only admin have access to modify data on locations.</a:t>
            </a:r>
          </a:p>
          <a:p>
            <a:pPr marL="383540" indent="-3835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7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8B3E-4CE5-4FF9-A52F-238C49EB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41E5-8484-4F01-AD63-1208387ED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Now a days planning tour is easy but implementation is difficult.</a:t>
            </a:r>
          </a:p>
          <a:p>
            <a:pPr marL="383540" indent="-383540"/>
            <a:r>
              <a:rPr lang="en-US" dirty="0"/>
              <a:t>With our application clients can do all sort of bookings  at  a time.</a:t>
            </a:r>
          </a:p>
          <a:p>
            <a:pPr marL="383540" indent="-3835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9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7C8D-AECD-41C6-B5C8-1D57EBEF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FC90-B21C-42AA-9680-801E4F86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We are doing a mediator to different fields from users.</a:t>
            </a:r>
          </a:p>
          <a:p>
            <a:pPr marL="383540" indent="-383540"/>
            <a:r>
              <a:rPr lang="en-US" dirty="0"/>
              <a:t>With that we can get brokerage from third party owners.</a:t>
            </a:r>
          </a:p>
          <a:p>
            <a:pPr marL="383540" indent="-383540"/>
            <a:r>
              <a:rPr lang="en-US" dirty="0"/>
              <a:t>We get paid from users also and with their data we can get paid.</a:t>
            </a:r>
          </a:p>
        </p:txBody>
      </p:sp>
    </p:spTree>
    <p:extLst>
      <p:ext uri="{BB962C8B-B14F-4D97-AF65-F5344CB8AC3E}">
        <p14:creationId xmlns:p14="http://schemas.microsoft.com/office/powerpoint/2010/main" val="65599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1F55-5F15-4D56-907F-1A9D4840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Member's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A4B6-AB3B-4410-AE04-CFEEADBE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Ajay Kumar 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Chavvakula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- service integration and deployment.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Narendarnath Sai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vadde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- database and schema development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Harshavardhan Reddy 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Yaramala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- web development</a:t>
            </a:r>
          </a:p>
          <a:p>
            <a:pPr marL="383540" indent="-38354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Pranay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Vatte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-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cloud,Back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end and  development authentication.</a:t>
            </a:r>
          </a:p>
          <a:p>
            <a:pPr marL="383540" indent="-38354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2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DC5D-8493-4E2E-AD6E-4C19F596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D40A14-E377-411D-8254-F6E34AAC5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46" y="2356284"/>
            <a:ext cx="5827654" cy="3815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55FEC-1105-47DB-A46E-D830F601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934" y="2703883"/>
            <a:ext cx="6236749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440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C029D5-DBC9-4C2B-8210-3AA71186A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845F41-51A1-4C7F-91AC-E0528F69338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</Words>
  <Application>Microsoft Office PowerPoint</Application>
  <PresentationFormat>Widescreen</PresentationFormat>
  <Paragraphs>57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Tourism management system</vt:lpstr>
      <vt:lpstr>Pain Points</vt:lpstr>
      <vt:lpstr>System implementation</vt:lpstr>
      <vt:lpstr>Solutions</vt:lpstr>
      <vt:lpstr>Market Limitations</vt:lpstr>
      <vt:lpstr>Target market</vt:lpstr>
      <vt:lpstr>Business model</vt:lpstr>
      <vt:lpstr>Team Member's role</vt:lpstr>
      <vt:lpstr>Design</vt:lpstr>
      <vt:lpstr>Efforts to communicate team and development tools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>sidhsrinuchintu</dc:creator>
  <cp:lastModifiedBy>wsucatslabs</cp:lastModifiedBy>
  <cp:revision>253</cp:revision>
  <dcterms:created xsi:type="dcterms:W3CDTF">2021-09-26T22:20:02Z</dcterms:created>
  <dcterms:modified xsi:type="dcterms:W3CDTF">2021-09-30T05:11:19Z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